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результатов по беседе "Что мы знаем о папе?"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 Знают много о папе</c:v>
                </c:pt>
                <c:pt idx="1">
                  <c:v> Мало чего знают о папе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0-447E-AB7C-42BD2A345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  <a:r>
              <a:rPr lang="ru-RU" dirty="0" smtClean="0"/>
              <a:t> «День Отца»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2140" y="100714"/>
            <a:ext cx="8144134" cy="804978"/>
          </a:xfrm>
        </p:spPr>
        <p:txBody>
          <a:bodyPr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</a:t>
            </a:r>
            <a:r>
              <a:rPr lang="ru-RU" dirty="0" smtClean="0"/>
              <a:t> бюджетное дошкольное образовательное учреждение №65 «Бусинка» г. Воркуты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55899" y="6035039"/>
            <a:ext cx="771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Проект разработанный подготовительной группой «</a:t>
            </a:r>
            <a:r>
              <a:rPr lang="ru-RU" dirty="0" err="1" smtClean="0"/>
              <a:t>Смешарики</a:t>
            </a:r>
            <a:r>
              <a:rPr lang="ru-RU" dirty="0" smtClean="0"/>
              <a:t>»,</a:t>
            </a:r>
          </a:p>
          <a:p>
            <a:pPr algn="ctr"/>
            <a:r>
              <a:rPr lang="ru-RU" dirty="0" smtClean="0"/>
              <a:t>Воспитатель: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Юринская</a:t>
            </a:r>
            <a:r>
              <a:rPr lang="ru-RU" dirty="0" smtClean="0"/>
              <a:t> Алина Александровна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43" b="100000" l="0" r="100000">
                        <a14:foregroundMark x1="80625" y1="34643" x2="80804" y2="33690"/>
                        <a14:foregroundMark x1="73304" y1="57619" x2="73304" y2="57619"/>
                        <a14:foregroundMark x1="56518" y1="54286" x2="56518" y2="54286"/>
                        <a14:foregroundMark x1="41071" y1="47024" x2="41071" y2="47024"/>
                        <a14:foregroundMark x1="46786" y1="52500" x2="55625" y2="55833"/>
                        <a14:foregroundMark x1="60625" y1="57024" x2="62411" y2="57262"/>
                        <a14:foregroundMark x1="73125" y1="41310" x2="74018" y2="40119"/>
                        <a14:foregroundMark x1="76071" y1="34881" x2="76696" y2="34286"/>
                        <a14:foregroundMark x1="77143" y1="33095" x2="79018" y2="30952"/>
                        <a14:foregroundMark x1="80357" y1="26190" x2="80357" y2="26190"/>
                        <a14:foregroundMark x1="81696" y1="33690" x2="79018" y2="47381"/>
                        <a14:foregroundMark x1="71250" y1="58571" x2="71250" y2="58571"/>
                        <a14:foregroundMark x1="71250" y1="58571" x2="72857" y2="64881"/>
                        <a14:foregroundMark x1="73571" y1="67619" x2="83125" y2="73095"/>
                        <a14:foregroundMark x1="84196" y1="73333" x2="84196" y2="73333"/>
                        <a14:foregroundMark x1="55625" y1="61548" x2="55625" y2="61548"/>
                        <a14:foregroundMark x1="44464" y1="43452" x2="44464" y2="43452"/>
                        <a14:foregroundMark x1="57857" y1="40714" x2="57857" y2="40714"/>
                        <a14:foregroundMark x1="58839" y1="40357" x2="60357" y2="40357"/>
                        <a14:foregroundMark x1="85357" y1="25238" x2="85357" y2="25238"/>
                        <a14:foregroundMark x1="85804" y1="19762" x2="86071" y2="18929"/>
                        <a14:foregroundMark x1="83304" y1="17976" x2="82143" y2="17976"/>
                        <a14:foregroundMark x1="81071" y1="17976" x2="80357" y2="17976"/>
                        <a14:foregroundMark x1="76696" y1="18929" x2="76250" y2="20952"/>
                        <a14:foregroundMark x1="75357" y1="24643" x2="75357" y2="24643"/>
                        <a14:foregroundMark x1="77143" y1="33690" x2="78125" y2="35238"/>
                        <a14:foregroundMark x1="76071" y1="23095" x2="76696" y2="22857"/>
                        <a14:foregroundMark x1="79196" y1="16786" x2="81696" y2="15833"/>
                        <a14:foregroundMark x1="86964" y1="16190" x2="90357" y2="28214"/>
                        <a14:foregroundMark x1="86071" y1="32500" x2="86071" y2="32500"/>
                        <a14:foregroundMark x1="75179" y1="14286" x2="75179" y2="14286"/>
                        <a14:foregroundMark x1="73571" y1="15595" x2="72679" y2="18333"/>
                        <a14:foregroundMark x1="72232" y1="19167" x2="72232" y2="20357"/>
                        <a14:foregroundMark x1="67232" y1="29167" x2="67232" y2="29167"/>
                        <a14:foregroundMark x1="76518" y1="17024" x2="79464" y2="17024"/>
                        <a14:foregroundMark x1="85804" y1="17976" x2="87411" y2="19167"/>
                        <a14:foregroundMark x1="88125" y1="23095" x2="88750" y2="24286"/>
                        <a14:foregroundMark x1="80357" y1="10357" x2="79196" y2="10357"/>
                        <a14:foregroundMark x1="71071" y1="17024" x2="71071" y2="17024"/>
                        <a14:foregroundMark x1="83125" y1="13690" x2="83125" y2="13690"/>
                        <a14:foregroundMark x1="86250" y1="17619" x2="87411" y2="21310"/>
                        <a14:foregroundMark x1="89911" y1="31310" x2="89911" y2="31310"/>
                        <a14:foregroundMark x1="46071" y1="44286" x2="47679" y2="44048"/>
                        <a14:foregroundMark x1="48571" y1="43095" x2="59018" y2="47619"/>
                        <a14:foregroundMark x1="65179" y1="52738" x2="69018" y2="57619"/>
                        <a14:foregroundMark x1="71518" y1="68571" x2="75804" y2="75238"/>
                        <a14:foregroundMark x1="75804" y1="75238" x2="75804" y2="75238"/>
                        <a14:foregroundMark x1="89196" y1="15238" x2="89196" y2="15238"/>
                        <a14:foregroundMark x1="86696" y1="11310" x2="86696" y2="11310"/>
                        <a14:foregroundMark x1="87143" y1="10952" x2="90089" y2="13690"/>
                        <a14:foregroundMark x1="96518" y1="35833" x2="96518" y2="37024"/>
                        <a14:foregroundMark x1="92143" y1="21905" x2="92143" y2="21905"/>
                        <a14:foregroundMark x1="91607" y1="19405" x2="91607" y2="19405"/>
                        <a14:foregroundMark x1="92946" y1="32857" x2="92946" y2="32857"/>
                        <a14:foregroundMark x1="92143" y1="20119" x2="92143" y2="20119"/>
                        <a14:foregroundMark x1="93482" y1="28571" x2="93482" y2="28571"/>
                        <a14:foregroundMark x1="92411" y1="17619" x2="92411" y2="17619"/>
                        <a14:foregroundMark x1="93750" y1="27500" x2="93750" y2="27500"/>
                        <a14:foregroundMark x1="93482" y1="24643" x2="93482" y2="24643"/>
                        <a14:foregroundMark x1="90536" y1="14762" x2="90536" y2="14762"/>
                        <a14:foregroundMark x1="84911" y1="12976" x2="84911" y2="12976"/>
                        <a14:foregroundMark x1="91339" y1="15119" x2="91339" y2="15119"/>
                        <a14:foregroundMark x1="91607" y1="15476" x2="91607" y2="15476"/>
                        <a14:foregroundMark x1="91607" y1="15833" x2="91607" y2="15833"/>
                        <a14:foregroundMark x1="84643" y1="11905" x2="84643" y2="11905"/>
                        <a14:foregroundMark x1="84375" y1="11548" x2="84375" y2="11548"/>
                        <a14:foregroundMark x1="85179" y1="11190" x2="85179" y2="11190"/>
                        <a14:foregroundMark x1="84911" y1="9405" x2="84911" y2="9405"/>
                        <a14:backgroundMark x1="21607" y1="81310" x2="21607" y2="81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6957" y="1825533"/>
            <a:ext cx="3262278" cy="2446709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0894424" y="5558244"/>
            <a:ext cx="879566" cy="95358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8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006" y="0"/>
            <a:ext cx="7872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8. Воспитанники подобрали  </a:t>
            </a:r>
            <a:r>
              <a:rPr lang="ru-RU" sz="3600" b="1" u="sng" dirty="0"/>
              <a:t>информацию (игры) и иллюстрации к </a:t>
            </a:r>
            <a:r>
              <a:rPr lang="ru-RU" sz="3600" b="1" u="sng" dirty="0" err="1"/>
              <a:t>лэпбуку</a:t>
            </a:r>
            <a:r>
              <a:rPr lang="ru-RU" sz="3600" b="1" u="sng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4" y="1909448"/>
            <a:ext cx="4142251" cy="3106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966" y="2240918"/>
            <a:ext cx="5286102" cy="3737439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589622" y="5499385"/>
            <a:ext cx="957943" cy="9579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8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1383" y="104503"/>
            <a:ext cx="7829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9. Дети, родители и воспитатель оформили </a:t>
            </a:r>
            <a:r>
              <a:rPr lang="ru-RU" sz="3600" b="1" u="sng" dirty="0" err="1" smtClean="0"/>
              <a:t>лэпбук</a:t>
            </a:r>
            <a:r>
              <a:rPr lang="ru-RU" sz="3600" b="1" u="sng" dirty="0" smtClean="0"/>
              <a:t> «</a:t>
            </a:r>
            <a:r>
              <a:rPr lang="ru-RU" sz="3600" b="1" u="sng" dirty="0"/>
              <a:t>Папа и я лучшие друзья».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2002971"/>
            <a:ext cx="4902926" cy="2757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55" y="2516777"/>
            <a:ext cx="4207341" cy="3160765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466599" y="5381897"/>
            <a:ext cx="1045028" cy="98406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1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4297" y="0"/>
            <a:ext cx="8064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10. Провели итоговое </a:t>
            </a:r>
            <a:r>
              <a:rPr lang="ru-RU" sz="3600" b="1" u="sng" dirty="0"/>
              <a:t>собрание всех участников проекта и </a:t>
            </a:r>
            <a:r>
              <a:rPr lang="ru-RU" sz="3600" b="1" u="sng" dirty="0" smtClean="0"/>
              <a:t>представили презентацию </a:t>
            </a:r>
            <a:r>
              <a:rPr lang="ru-RU" sz="3600" b="1" u="sng" dirty="0" err="1"/>
              <a:t>лэпбука</a:t>
            </a:r>
            <a:r>
              <a:rPr lang="ru-RU" sz="3600" b="1" u="sng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86" y="2502284"/>
            <a:ext cx="5936171" cy="3957447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580915" y="5643155"/>
            <a:ext cx="957942" cy="89698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0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258" y="0"/>
            <a:ext cx="844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11. обсуждение </a:t>
            </a:r>
            <a:r>
              <a:rPr lang="ru-RU" sz="3600" b="1" u="sng" dirty="0"/>
              <a:t>результатов проекта на платформе </a:t>
            </a:r>
            <a:r>
              <a:rPr lang="ru-RU" sz="3600" b="1" u="sng" dirty="0" err="1"/>
              <a:t>Zoom</a:t>
            </a:r>
            <a:r>
              <a:rPr lang="ru-RU" sz="3600" b="1" u="sng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93" y="1517061"/>
            <a:ext cx="7489644" cy="421635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659291" y="5556069"/>
            <a:ext cx="896983" cy="87085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4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1211" y="87086"/>
            <a:ext cx="552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12. Создание сайта.</a:t>
            </a:r>
            <a:endParaRPr lang="ru-RU" sz="36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83" y="1091454"/>
            <a:ext cx="7763434" cy="436693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641106" y="5610786"/>
            <a:ext cx="860612" cy="8706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0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461" y="148045"/>
            <a:ext cx="806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13. Посещение </a:t>
            </a:r>
            <a:r>
              <a:rPr lang="ru-RU" sz="3600" b="1" u="sng" dirty="0"/>
              <a:t>сайта группы по проекту и обмен </a:t>
            </a:r>
            <a:r>
              <a:rPr lang="ru-RU" sz="3600" b="1" u="sng" dirty="0" smtClean="0"/>
              <a:t>впечатлениями.</a:t>
            </a:r>
            <a:endParaRPr lang="ru-RU" sz="36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863" y="1568696"/>
            <a:ext cx="8528478" cy="4797269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789920" y="5669280"/>
            <a:ext cx="844731" cy="8795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3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 отц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9" y="151855"/>
            <a:ext cx="11791406" cy="66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2675" y="87085"/>
            <a:ext cx="8247017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ПРОЕКТА: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1266" y="733416"/>
            <a:ext cx="1737360" cy="115824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789920" y="5521235"/>
            <a:ext cx="853440" cy="93181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4" y="2068000"/>
            <a:ext cx="4816670" cy="3210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8732" y="1381755"/>
            <a:ext cx="942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sz="2400" u="sng" dirty="0" smtClean="0"/>
              <a:t>Беседа</a:t>
            </a:r>
            <a:r>
              <a:rPr lang="ru-RU" u="sng" dirty="0" smtClean="0"/>
              <a:t> </a:t>
            </a:r>
            <a:r>
              <a:rPr lang="ru-RU" sz="2400" u="sng" dirty="0" smtClean="0"/>
              <a:t>с детьми по теме «Что мы знаем о папе?»</a:t>
            </a:r>
            <a:endParaRPr lang="ru-RU" sz="24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48046" y="850870"/>
            <a:ext cx="460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ПОДГОТОВИТЕЛЬНЫЙ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2457" y="2795452"/>
            <a:ext cx="3535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 провёл беседу на тему «Что мы знаем о папе?» и проанализировал результаты бесед и выявил, что больше 75% детей мало проводят времени с папой и не знают, чем занимается папа.</a:t>
            </a:r>
          </a:p>
        </p:txBody>
      </p:sp>
    </p:spTree>
    <p:extLst>
      <p:ext uri="{BB962C8B-B14F-4D97-AF65-F5344CB8AC3E}">
        <p14:creationId xmlns:p14="http://schemas.microsoft.com/office/powerpoint/2010/main" val="398320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1607023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868297" y="5538651"/>
            <a:ext cx="905692" cy="8882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0" b="100000" l="9784" r="899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5227" y="469175"/>
            <a:ext cx="1282488" cy="16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971" y="191588"/>
            <a:ext cx="10197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собрание </a:t>
            </a:r>
            <a:r>
              <a:rPr lang="ru-RU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участников проекта, распределение ролей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6" y="1537788"/>
            <a:ext cx="6249489" cy="416632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807338" y="5704114"/>
            <a:ext cx="870857" cy="8795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97485" y="2664823"/>
            <a:ext cx="2778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 озвучила проблему родителям воспитанников, воспитатель и родители с детьми распределили роли для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95575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371" y="200297"/>
            <a:ext cx="8377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заучивание </a:t>
            </a:r>
            <a:r>
              <a:rPr lang="ru-RU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стихотворений про отца.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56" y="1680117"/>
            <a:ext cx="6219053" cy="3498218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668000" y="5521235"/>
            <a:ext cx="966651" cy="90569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9041" y="2682239"/>
            <a:ext cx="188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Воспитанники выучили стихотворения про папу.</a:t>
            </a:r>
          </a:p>
        </p:txBody>
      </p:sp>
    </p:spTree>
    <p:extLst>
      <p:ext uri="{BB962C8B-B14F-4D97-AF65-F5344CB8AC3E}">
        <p14:creationId xmlns:p14="http://schemas.microsoft.com/office/powerpoint/2010/main" val="316262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189" y="-2830"/>
            <a:ext cx="854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Рисование </a:t>
            </a:r>
            <a:r>
              <a:rPr lang="ru-RU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рисунков «Папа и я лучшие друзья».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38" y="694912"/>
            <a:ext cx="3548471" cy="2507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619" y="1416667"/>
            <a:ext cx="3269601" cy="2380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464" y="641921"/>
            <a:ext cx="3292656" cy="2392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781" y="4156184"/>
            <a:ext cx="3239345" cy="2189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64" y="4156184"/>
            <a:ext cx="2936421" cy="1892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5888" t="5464" r="5955" b="6218"/>
          <a:stretch/>
        </p:blipFill>
        <p:spPr>
          <a:xfrm>
            <a:off x="8133806" y="3265713"/>
            <a:ext cx="3187337" cy="2394859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0737668" y="5891777"/>
            <a:ext cx="867954" cy="75764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5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42" y="83305"/>
            <a:ext cx="10176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5. Открытое </a:t>
            </a:r>
            <a:r>
              <a:rPr lang="ru-RU" sz="3600" b="1" u="sng" dirty="0"/>
              <a:t>занятие «Папа и я лучшие друзья».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3107328"/>
            <a:ext cx="5524500" cy="3238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2" y="1283634"/>
            <a:ext cx="5239229" cy="3490637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218273" y="5843452"/>
            <a:ext cx="766354" cy="8621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0492" y="130628"/>
            <a:ext cx="963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/>
              <a:t>6. Мастер-класс </a:t>
            </a:r>
            <a:r>
              <a:rPr lang="ru-RU" sz="3600" b="1" u="sng" dirty="0"/>
              <a:t>по созданию </a:t>
            </a:r>
            <a:r>
              <a:rPr lang="ru-RU" sz="3600" b="1" u="sng" dirty="0" err="1"/>
              <a:t>лэпбуков</a:t>
            </a:r>
            <a:r>
              <a:rPr lang="ru-RU" sz="3600" b="1" u="sng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552" y="1245598"/>
            <a:ext cx="6429375" cy="481965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676708" y="5673362"/>
            <a:ext cx="836023" cy="7837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3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274" y="60960"/>
            <a:ext cx="9649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7. Воспитанники </a:t>
            </a:r>
            <a:r>
              <a:rPr lang="ru-RU" sz="3600" b="1" u="sng" dirty="0"/>
              <a:t>самостоятельно </a:t>
            </a:r>
            <a:r>
              <a:rPr lang="ru-RU" sz="3600" b="1" u="sng" dirty="0" smtClean="0"/>
              <a:t>определили </a:t>
            </a:r>
            <a:r>
              <a:rPr lang="ru-RU" sz="3600" b="1" u="sng" dirty="0"/>
              <a:t>разделы </a:t>
            </a:r>
            <a:r>
              <a:rPr lang="ru-RU" sz="3600" b="1" u="sng" dirty="0" err="1"/>
              <a:t>лэпбука</a:t>
            </a:r>
            <a:r>
              <a:rPr lang="ru-RU" sz="3600" b="1" u="sng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13" y="1800496"/>
            <a:ext cx="6302175" cy="4198651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650582" y="5669279"/>
            <a:ext cx="1071154" cy="914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59142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105</TotalTime>
  <Words>238</Words>
  <Application>Microsoft Office PowerPoint</Application>
  <PresentationFormat>Широкоэкранный</PresentationFormat>
  <Paragraphs>23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Tahoma</vt:lpstr>
      <vt:lpstr>Trebuchet MS</vt:lpstr>
      <vt:lpstr>Берлин</vt:lpstr>
      <vt:lpstr>Проект «День Отца»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«День Отца»</dc:title>
  <dc:creator>student</dc:creator>
  <cp:lastModifiedBy>student</cp:lastModifiedBy>
  <cp:revision>6</cp:revision>
  <dcterms:created xsi:type="dcterms:W3CDTF">2021-12-01T11:49:21Z</dcterms:created>
  <dcterms:modified xsi:type="dcterms:W3CDTF">2021-12-01T13:35:11Z</dcterms:modified>
</cp:coreProperties>
</file>